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6633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4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642918"/>
            <a:ext cx="614366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3143248"/>
            <a:ext cx="5000660" cy="27146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водить велосипед по улицам и дорогам?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ездить на велосипедах?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не подобран по росту? Если да, то почему?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 smtClean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Как он должен правильно поступить?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7864" y="4000504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Почему велосипедисту надо быть предельно осторожным при осеннем листопаде?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Листья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достаточно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скользкие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3314" name="Picture 2" descr="C:\Documents and Settings\Admin\Рабочий стол\рисунки нов\ПДД\0_1c159_4f54f772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000505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Почему на велосипеде запрещается перевозить груз, который сильно выступает за габариты велосипеда?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Габаритный груз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создаёт опасность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управлению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велосипедом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338" name="Picture 2" descr="C:\Documents and Settings\Admin\Рабочий стол\рисунки нов\ПДД\cb67f7a7fb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Трасса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проверить и закрепить знания правил дорожного движения на улицах и дорогах;</a:t>
            </a:r>
          </a:p>
          <a:p>
            <a:pPr lvl="0"/>
            <a:r>
              <a:rPr lang="ru-RU" dirty="0" smtClean="0"/>
              <a:t>расширить знания учащихся по безопасности движения, развивать речь, мышление;</a:t>
            </a:r>
          </a:p>
          <a:p>
            <a:pPr lvl="0"/>
            <a:r>
              <a:rPr lang="ru-RU" dirty="0" smtClean="0"/>
              <a:t>уважение к участникам дорожного движения;</a:t>
            </a:r>
          </a:p>
          <a:p>
            <a:pPr lvl="0"/>
            <a:r>
              <a:rPr lang="ru-RU" dirty="0" smtClean="0"/>
              <a:t>воспитывать навыки выполнения основных правил поведения учащихся на улице, дороге с целью предупреждения детского дорожно-транспортного травматизма;</a:t>
            </a:r>
          </a:p>
          <a:p>
            <a:pPr lvl="0"/>
            <a:r>
              <a:rPr lang="ru-RU" dirty="0" smtClean="0"/>
              <a:t>воспитывать интерес и уважение к общему закону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Переход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9461" name="Picture 5" descr="C:\Documents and Settings\Admin\Рабочий стол\рисунки нов\ПДД\imag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000504"/>
            <a:ext cx="2595559" cy="16901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71678"/>
            <a:ext cx="4810125" cy="1376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Знак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482" name="Picture 2" descr="C:\Documents and Settings\Admin\Рабочий стол\рисунки нов\ПДД\zn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3425823" cy="171291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00240"/>
            <a:ext cx="2714625" cy="14906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голубой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цирка мы с тобой.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Снова знак над головой: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треугольнике – велосипед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краям же – красный цвет.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велосипедной дорожкой»</a:t>
            </a:r>
          </a:p>
          <a:p>
            <a:pPr marL="174625" lvl="0" indent="-174625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рисунки нов\ПДД\preduprejdaychie_032_bi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39"/>
            <a:ext cx="1714502" cy="1520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голубом</a:t>
            </a:r>
            <a:r>
              <a:rPr lang="ru-RU" sz="3200" dirty="0" smtClean="0">
                <a:solidFill>
                  <a:srgbClr val="000099"/>
                </a:solidFill>
              </a:rPr>
              <a:t> иду я круге.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Не понятно всей округе: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Для чего, куда иду?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Да и сам я не пойму.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Предписывающий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«Пешеходная дорожка»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этой дорожке можно передвигаться только пешеходам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рисунки нов\ПДД\пешеходная дорож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000240"/>
            <a:ext cx="1494033" cy="1465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 называется техническое устройство, регулирующее движение транспорта и пешехода?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Светофор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светофор\skds_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357322" cy="1756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Элемент дороги, предназначенный для движения пешеходов. Что это?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Тротуар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тротуар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33856"/>
            <a:ext cx="3142355" cy="1681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КУЛЬТУРА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7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8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9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10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11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2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3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4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5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6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7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8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9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4" name="Прямоугольник с двумя скругленными противолежащими углами 113">
            <a:hlinkClick r:id="rId20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21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22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23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4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5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0" name="Прямоугольник с двумя скругленными противолежащими углами 119">
            <a:hlinkClick r:id="rId26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7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8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9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30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31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6" name="Прямоугольник с двумя скругленными противолежащими углами 125">
            <a:hlinkClick r:id="rId32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Регулировщику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регулировщик.jpg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84773" y="4000504"/>
            <a:ext cx="2116317" cy="1714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 обочине, навстречу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движению транспортных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57454" cy="17047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дороге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двухсторонним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движением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286028" cy="1732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 чём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Правилах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дорожного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движения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2624dfab16a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05503">
            <a:off x="5588956" y="4067807"/>
            <a:ext cx="1268314" cy="1614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 нов\ПДД\612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4071942"/>
            <a:ext cx="1237338" cy="159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2800" spc="-140" dirty="0">
                <a:solidFill>
                  <a:srgbClr val="000099"/>
                </a:solidFill>
              </a:rPr>
              <a:t>Где можно ожидать общественный транспорт?</a:t>
            </a:r>
          </a:p>
          <a:p>
            <a:pPr>
              <a:spcBef>
                <a:spcPts val="0"/>
              </a:spcBef>
              <a:buNone/>
            </a:pPr>
            <a:endParaRPr lang="ru-RU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В местах с </a:t>
            </a:r>
            <a:r>
              <a:rPr lang="ru-RU" sz="3200" b="1" dirty="0" smtClean="0">
                <a:solidFill>
                  <a:srgbClr val="C00000"/>
                </a:solidFill>
              </a:rPr>
              <a:t>указателями остановки</a:t>
            </a: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общественного транспорта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Трамвай 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 smtClean="0">
                <a:solidFill>
                  <a:srgbClr val="000099"/>
                </a:solidFill>
              </a:rPr>
              <a:t>Хатынском</a:t>
            </a:r>
            <a:r>
              <a:rPr lang="ru-RU" dirty="0" smtClean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0099"/>
                </a:solidFill>
              </a:rPr>
              <a:t>Каким необычным транспортным средством пользовался герой русской сказки «По щучьему велению»?</a:t>
            </a:r>
          </a:p>
          <a:p>
            <a:pPr>
              <a:spcBef>
                <a:spcPts val="0"/>
              </a:spcBef>
              <a:buNone/>
            </a:pPr>
            <a:endParaRPr lang="ru-RU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Печка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4" descr="http://im5-tub-ru.yandex.net/i?id=6766810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71137"/>
            <a:ext cx="2670459" cy="197324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машины?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Машины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специального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назначения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000504"/>
            <a:ext cx="314327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Рабочий стол\рисунки нов\ПДД\7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00504"/>
            <a:ext cx="1515825" cy="10001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ки нов\ПДД\pt43336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58648"/>
            <a:ext cx="1500198" cy="9190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нов\ПДД\260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01978" y="4818399"/>
            <a:ext cx="1593604" cy="8966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516</TotalTime>
  <Words>1130</Words>
  <Application>Microsoft Office PowerPoint</Application>
  <PresentationFormat>Экран (4:3)</PresentationFormat>
  <Paragraphs>366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   интерактивная игра «Знатоки дорожного движения»</vt:lpstr>
      <vt:lpstr>ЦЕЛИ:</vt:lpstr>
      <vt:lpstr>Интерактивная игра  «Знатоки дорожного движения»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интерактивная игра «Знатоки дорожного движения»</dc:title>
  <cp:lastModifiedBy>User</cp:lastModifiedBy>
  <cp:revision>77</cp:revision>
  <dcterms:modified xsi:type="dcterms:W3CDTF">2017-05-02T13:33:21Z</dcterms:modified>
</cp:coreProperties>
</file>